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B617-334D-49D9-8EB5-1D13A7BE2D2E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7D2A1-9BF2-482D-BAE0-BEBF500118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299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47EC-CC66-4C96-99E0-9D61827A2CDD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31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447EC-CC66-4C96-99E0-9D61827A2CD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31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3573016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srgbClr val="FF0000"/>
                </a:solidFill>
              </a:rPr>
              <a:t>ERZİNCAN İL JANDARMA KOMUTANLIĞI </a:t>
            </a:r>
          </a:p>
          <a:p>
            <a:r>
              <a:rPr lang="tr-TR" sz="3200" b="1" dirty="0" smtClean="0">
                <a:solidFill>
                  <a:srgbClr val="FF0000"/>
                </a:solidFill>
              </a:rPr>
              <a:t> SORUMLULUK BÖLGESİNDE İHA UÇUŞLARINA YASAKLANAN BÖLGELER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8" descr="JGnKam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8424"/>
            <a:ext cx="15049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7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KEMAH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P:\VALİLİĞE GİDECEK DRONE İHA UÇUŞA YASAK\yeni fotolar\10 kemah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716"/>
            <a:ext cx="9144000" cy="60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147463"/>
              </p:ext>
            </p:extLst>
          </p:nvPr>
        </p:nvGraphicFramePr>
        <p:xfrm>
          <a:off x="6732240" y="5877272"/>
          <a:ext cx="2387354" cy="1008112"/>
        </p:xfrm>
        <a:graphic>
          <a:graphicData uri="http://schemas.openxmlformats.org/drawingml/2006/table">
            <a:tbl>
              <a:tblPr/>
              <a:tblGrid>
                <a:gridCol w="1014546"/>
                <a:gridCol w="659455"/>
                <a:gridCol w="713353"/>
              </a:tblGrid>
              <a:tr h="19848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N39°36'58''-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E039°09'50''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N39°36'16''-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E039°04'75''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948264" y="3014820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1835696" y="3789040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02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KEMAH ALP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P:\VALİLİĞE GİDECEK DRONE İHA UÇUŞA YASAK\yeni fotolar\11 kemah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267744" y="2852936"/>
            <a:ext cx="2160240" cy="208823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372200" y="2420888"/>
            <a:ext cx="1008112" cy="100811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720269"/>
              </p:ext>
            </p:extLst>
          </p:nvPr>
        </p:nvGraphicFramePr>
        <p:xfrm>
          <a:off x="6811707" y="5805264"/>
          <a:ext cx="2368805" cy="1034415"/>
        </p:xfrm>
        <a:graphic>
          <a:graphicData uri="http://schemas.openxmlformats.org/drawingml/2006/table">
            <a:tbl>
              <a:tblPr/>
              <a:tblGrid>
                <a:gridCol w="1000653"/>
                <a:gridCol w="648072"/>
                <a:gridCol w="72008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N39º37'17''-</a:t>
                      </a:r>
                    </a:p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E039º11'79''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000 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28,3 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KM²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N39º38'05''-</a:t>
                      </a:r>
                    </a:p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E039º16'92''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3,14 KM²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KEMAH ALP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P:\VALİLİĞE GİDECEK DRONE İHA UÇUŞA YASAK\yeni fotolar\12 kemah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836712"/>
            <a:ext cx="90364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347864" y="3933056"/>
            <a:ext cx="1584176" cy="1656184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4427984" y="2780928"/>
            <a:ext cx="1008112" cy="100811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140699"/>
              </p:ext>
            </p:extLst>
          </p:nvPr>
        </p:nvGraphicFramePr>
        <p:xfrm>
          <a:off x="6372200" y="5949280"/>
          <a:ext cx="2728845" cy="889635"/>
        </p:xfrm>
        <a:graphic>
          <a:graphicData uri="http://schemas.openxmlformats.org/drawingml/2006/table">
            <a:tbl>
              <a:tblPr/>
              <a:tblGrid>
                <a:gridCol w="1345384"/>
                <a:gridCol w="687564"/>
                <a:gridCol w="695897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YARIÇAP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N39º39'15''-</a:t>
                      </a:r>
                    </a:p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E039º21'56''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 KM²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N39º39'89''-</a:t>
                      </a:r>
                    </a:p>
                    <a:p>
                      <a:pPr algn="l" fontAlgn="b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E039º22'14''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1000 m.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3,14 KM²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3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KEMAH ALP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P:\VALİLİĞE GİDECEK DRONE İHA UÇUŞA YASAK\yeni fotolar\13 kemah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08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2195736" y="1484784"/>
            <a:ext cx="4536504" cy="5112568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07919"/>
              </p:ext>
            </p:extLst>
          </p:nvPr>
        </p:nvGraphicFramePr>
        <p:xfrm>
          <a:off x="7308304" y="6268546"/>
          <a:ext cx="1800200" cy="544830"/>
        </p:xfrm>
        <a:graphic>
          <a:graphicData uri="http://schemas.openxmlformats.org/drawingml/2006/table">
            <a:tbl>
              <a:tblPr/>
              <a:tblGrid>
                <a:gridCol w="792088"/>
                <a:gridCol w="576064"/>
                <a:gridCol w="43204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N39°33'74''-</a:t>
                      </a:r>
                    </a:p>
                    <a:p>
                      <a:pPr algn="ctr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E039°18'37''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 m.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 KM²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9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KEMAH ERİÇ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P:\VALİLİĞE GİDECEK DRONE İHA UÇUŞA YASAK\yeni fotolar\14 kemah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622"/>
            <a:ext cx="9144000" cy="602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915816" y="2276872"/>
            <a:ext cx="2232248" cy="216024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461582"/>
              </p:ext>
            </p:extLst>
          </p:nvPr>
        </p:nvGraphicFramePr>
        <p:xfrm>
          <a:off x="6804180" y="6075759"/>
          <a:ext cx="2376332" cy="809625"/>
        </p:xfrm>
        <a:graphic>
          <a:graphicData uri="http://schemas.openxmlformats.org/drawingml/2006/table">
            <a:tbl>
              <a:tblPr/>
              <a:tblGrid>
                <a:gridCol w="1078709"/>
                <a:gridCol w="659916"/>
                <a:gridCol w="637707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N39°34'23''-E038°51'81''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07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KEMALİYE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P:\VALİLİĞE GİDECEK DRONE İHA UÇUŞA YASAK\yeni fotolar\15 kemaliye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4478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115616" y="1052736"/>
            <a:ext cx="1296144" cy="122413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635896" y="5733256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73453"/>
              </p:ext>
            </p:extLst>
          </p:nvPr>
        </p:nvGraphicFramePr>
        <p:xfrm>
          <a:off x="6766052" y="5875734"/>
          <a:ext cx="2414460" cy="1009650"/>
        </p:xfrm>
        <a:graphic>
          <a:graphicData uri="http://schemas.openxmlformats.org/drawingml/2006/table">
            <a:tbl>
              <a:tblPr/>
              <a:tblGrid>
                <a:gridCol w="1040661"/>
                <a:gridCol w="659931"/>
                <a:gridCol w="71386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N39°08'47'‘-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E038°36'46''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N39°03'42''-E038°33'73''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03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16632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KEMALİYE BAŞPINAR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P:\VALİLİĞE GİDECEK DRONE İHA UÇUŞA YASAK\yeni fotolar\16 kemaliye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907704" y="3068960"/>
            <a:ext cx="1944216" cy="180020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73238"/>
              </p:ext>
            </p:extLst>
          </p:nvPr>
        </p:nvGraphicFramePr>
        <p:xfrm>
          <a:off x="6518430" y="6227786"/>
          <a:ext cx="2590074" cy="619125"/>
        </p:xfrm>
        <a:graphic>
          <a:graphicData uri="http://schemas.openxmlformats.org/drawingml/2006/table">
            <a:tbl>
              <a:tblPr/>
              <a:tblGrid>
                <a:gridCol w="1293452"/>
                <a:gridCol w="659407"/>
                <a:gridCol w="637215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N39°11'55'‘-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E038°41'24''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419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16632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KEMALİYE BAŞBAĞLAR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:\VALİLİĞE GİDECEK DRONE İHA UÇUŞA YASAK\yeni fotolar\17 kemaliye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403648" y="4653136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499992" y="2708920"/>
            <a:ext cx="1296144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92972"/>
              </p:ext>
            </p:extLst>
          </p:nvPr>
        </p:nvGraphicFramePr>
        <p:xfrm>
          <a:off x="6856800" y="5805264"/>
          <a:ext cx="2323712" cy="1019175"/>
        </p:xfrm>
        <a:graphic>
          <a:graphicData uri="http://schemas.openxmlformats.org/drawingml/2006/table">
            <a:tbl>
              <a:tblPr/>
              <a:tblGrid>
                <a:gridCol w="979573"/>
                <a:gridCol w="659389"/>
                <a:gridCol w="68475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N39°14'77‘’-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E038°53'53''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N39°13'68‘’-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E038°50'70''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42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16632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OTLUKBELİ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P:\VALİLİĞE GİDECEK DRONE İHA UÇUŞA YASAK\yeni fotolar\18 otlukbeli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076056" y="2204864"/>
            <a:ext cx="2016224" cy="208823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792783"/>
              </p:ext>
            </p:extLst>
          </p:nvPr>
        </p:nvGraphicFramePr>
        <p:xfrm>
          <a:off x="6804248" y="6093296"/>
          <a:ext cx="2338409" cy="733425"/>
        </p:xfrm>
        <a:graphic>
          <a:graphicData uri="http://schemas.openxmlformats.org/drawingml/2006/table">
            <a:tbl>
              <a:tblPr/>
              <a:tblGrid>
                <a:gridCol w="964554"/>
                <a:gridCol w="659958"/>
                <a:gridCol w="713897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N39°58'60''-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E040°03'13''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67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REFAHİYE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P:\VALİLİĞE GİDECEK DRONE İHA UÇUŞA YASAK\yeni fotolar\19 refahiye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483768" y="3573016"/>
            <a:ext cx="864096" cy="86409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923928" y="1628800"/>
            <a:ext cx="864096" cy="86409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455618"/>
              </p:ext>
            </p:extLst>
          </p:nvPr>
        </p:nvGraphicFramePr>
        <p:xfrm>
          <a:off x="6726707" y="5877272"/>
          <a:ext cx="2453805" cy="950595"/>
        </p:xfrm>
        <a:graphic>
          <a:graphicData uri="http://schemas.openxmlformats.org/drawingml/2006/table">
            <a:tbl>
              <a:tblPr/>
              <a:tblGrid>
                <a:gridCol w="1079882"/>
                <a:gridCol w="659991"/>
                <a:gridCol w="71393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N39°51'38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''-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E038°45'20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N39°50'14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''-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E038°43'53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03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88640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MERKEZ İLÇE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P:\VALİLİĞE GİDECEK DRONE İHA UÇUŞA YASAK\yeni fotolar\2 il merkez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6" y="1038525"/>
            <a:ext cx="9163325" cy="58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2339752" y="5157192"/>
            <a:ext cx="1944216" cy="172819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36442"/>
              </p:ext>
            </p:extLst>
          </p:nvPr>
        </p:nvGraphicFramePr>
        <p:xfrm>
          <a:off x="6804248" y="5157192"/>
          <a:ext cx="2304256" cy="1701165"/>
        </p:xfrm>
        <a:graphic>
          <a:graphicData uri="http://schemas.openxmlformats.org/drawingml/2006/table">
            <a:tbl>
              <a:tblPr/>
              <a:tblGrid>
                <a:gridCol w="1008112"/>
                <a:gridCol w="648072"/>
                <a:gridCol w="64807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N39°45'40''-E039°23'88''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N39°43'05''-E039°27'51''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N39°47'05''-E039°29'96''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28,3 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N39°45'47''-E039°37'25''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2699792" y="2636912"/>
            <a:ext cx="1584176" cy="1512168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3923928" y="1340768"/>
            <a:ext cx="2160240" cy="208823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8244408" y="3573016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165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16632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REFAHİYE BULGURÇAYIRI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P:\VALİLİĞE GİDECEK DRONE İHA UÇUŞA YASAK\yeni fotolar\20 refahiye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-36512" y="2564904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3995936" y="3284984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851920" y="4005064"/>
            <a:ext cx="1152128" cy="122413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7452320" y="1916832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325008"/>
              </p:ext>
            </p:extLst>
          </p:nvPr>
        </p:nvGraphicFramePr>
        <p:xfrm>
          <a:off x="6321774" y="5885259"/>
          <a:ext cx="2858738" cy="1000125"/>
        </p:xfrm>
        <a:graphic>
          <a:graphicData uri="http://schemas.openxmlformats.org/drawingml/2006/table">
            <a:tbl>
              <a:tblPr/>
              <a:tblGrid>
                <a:gridCol w="1475375"/>
                <a:gridCol w="659953"/>
                <a:gridCol w="72341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52'37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02'25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54'90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07'42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53'02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01'74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54'20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54'35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637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16632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REFAHİYE AKARSU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P:\VALİLİĞE GİDECEK DRONE İHA UÇUŞA YASAK\yeni fotolar\21 refahiye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836712"/>
            <a:ext cx="916606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4427984" y="2708920"/>
            <a:ext cx="1296144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1979712" y="2204864"/>
            <a:ext cx="1296144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051720" y="4581128"/>
            <a:ext cx="1224136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8849"/>
              </p:ext>
            </p:extLst>
          </p:nvPr>
        </p:nvGraphicFramePr>
        <p:xfrm>
          <a:off x="6145212" y="5580459"/>
          <a:ext cx="3035300" cy="1304925"/>
        </p:xfrm>
        <a:graphic>
          <a:graphicData uri="http://schemas.openxmlformats.org/drawingml/2006/table">
            <a:tbl>
              <a:tblPr/>
              <a:tblGrid>
                <a:gridCol w="1676400"/>
                <a:gridCol w="660400"/>
                <a:gridCol w="698500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55'97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E038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37'37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57'98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E038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40'45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58'42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E038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37'20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931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16632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REFAHİYE GÜMÜŞAKAR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P:\VALİLİĞE GİDECEK DRONE İHA UÇUŞA YASAK\yeni fotolar\22 refahiye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908720"/>
            <a:ext cx="91660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23928" y="3212976"/>
            <a:ext cx="1296144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60627"/>
              </p:ext>
            </p:extLst>
          </p:nvPr>
        </p:nvGraphicFramePr>
        <p:xfrm>
          <a:off x="6616953" y="6275784"/>
          <a:ext cx="2563559" cy="609600"/>
        </p:xfrm>
        <a:graphic>
          <a:graphicData uri="http://schemas.openxmlformats.org/drawingml/2006/table">
            <a:tbl>
              <a:tblPr/>
              <a:tblGrid>
                <a:gridCol w="1104107"/>
                <a:gridCol w="659926"/>
                <a:gridCol w="799526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47'97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E038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41'02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9537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88640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TERCAN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P:\VALİLİĞE GİDECEK DRONE İHA UÇUŞA YASAK\yeni fotolar\23 tercan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980728"/>
            <a:ext cx="91660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915816" y="1954382"/>
            <a:ext cx="864096" cy="82654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012160" y="1700808"/>
            <a:ext cx="864096" cy="82654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876470"/>
              </p:ext>
            </p:extLst>
          </p:nvPr>
        </p:nvGraphicFramePr>
        <p:xfrm>
          <a:off x="6732241" y="5656659"/>
          <a:ext cx="2448271" cy="1228725"/>
        </p:xfrm>
        <a:graphic>
          <a:graphicData uri="http://schemas.openxmlformats.org/drawingml/2006/table">
            <a:tbl>
              <a:tblPr/>
              <a:tblGrid>
                <a:gridCol w="1075191"/>
                <a:gridCol w="659586"/>
                <a:gridCol w="713494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N39°47'68''-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E040°29'30''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N39°47'73''-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E040°27'26''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960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ctrTitle"/>
          </p:nvPr>
        </p:nvSpPr>
        <p:spPr>
          <a:xfrm>
            <a:off x="-22060" y="260648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TERCAN MERCAN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P:\VALİLİĞE GİDECEK DRONE İHA UÇUŞA YASAK\yeni fotolar\24 tercan har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267744" y="1340768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347864" y="4941168"/>
            <a:ext cx="1296144" cy="122413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8004"/>
              </p:ext>
            </p:extLst>
          </p:nvPr>
        </p:nvGraphicFramePr>
        <p:xfrm>
          <a:off x="6840760" y="5877272"/>
          <a:ext cx="2339752" cy="960120"/>
        </p:xfrm>
        <a:graphic>
          <a:graphicData uri="http://schemas.openxmlformats.org/drawingml/2006/table">
            <a:tbl>
              <a:tblPr/>
              <a:tblGrid>
                <a:gridCol w="1042170"/>
                <a:gridCol w="659895"/>
                <a:gridCol w="637687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N39°44'43''-E040°15'78''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N39°51'04''-E040°12'27''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0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88640"/>
            <a:ext cx="916606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TERCAN MERCAN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P:\VALİLİĞE GİDECEK DRONE İHA UÇUŞA YASAK\yeni fotolar\25 tercan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547664" y="4690686"/>
            <a:ext cx="864096" cy="82654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987824" y="3178518"/>
            <a:ext cx="864096" cy="82654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923928" y="2636912"/>
            <a:ext cx="864096" cy="82654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915446"/>
              </p:ext>
            </p:extLst>
          </p:nvPr>
        </p:nvGraphicFramePr>
        <p:xfrm>
          <a:off x="6876256" y="5549979"/>
          <a:ext cx="2248419" cy="1335405"/>
        </p:xfrm>
        <a:graphic>
          <a:graphicData uri="http://schemas.openxmlformats.org/drawingml/2006/table">
            <a:tbl>
              <a:tblPr/>
              <a:tblGrid>
                <a:gridCol w="950837"/>
                <a:gridCol w="659895"/>
                <a:gridCol w="637687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N39°53'18''-E040°08'95''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N39°54'33''-E040°10'49''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N39°54'77''-E040°11'29''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696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88640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TERCAN ŞEHİT M.UZUN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P:\VALİLİĞE GİDECEK DRONE İHA UÇUŞA YASAK\yeni fotolar\26 tercan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827584" y="2204864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7452320" y="2636912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916259"/>
              </p:ext>
            </p:extLst>
          </p:nvPr>
        </p:nvGraphicFramePr>
        <p:xfrm>
          <a:off x="6804248" y="5838825"/>
          <a:ext cx="2339752" cy="1019175"/>
        </p:xfrm>
        <a:graphic>
          <a:graphicData uri="http://schemas.openxmlformats.org/drawingml/2006/table">
            <a:tbl>
              <a:tblPr/>
              <a:tblGrid>
                <a:gridCol w="1042774"/>
                <a:gridCol w="659588"/>
                <a:gridCol w="63739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N39°49'50''-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E040°31'74''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N39°50'14''-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E040°10'19''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869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88640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TERCAN BEŞGÖZE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P:\VALİLİĞE GİDECEK DRONE İHA UÇUŞA YASAK\yeni fotolar\27 tercan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336"/>
            <a:ext cx="9144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059832" y="2924944"/>
            <a:ext cx="1800200" cy="1872208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38746"/>
              </p:ext>
            </p:extLst>
          </p:nvPr>
        </p:nvGraphicFramePr>
        <p:xfrm>
          <a:off x="6804248" y="6248399"/>
          <a:ext cx="2348719" cy="609600"/>
        </p:xfrm>
        <a:graphic>
          <a:graphicData uri="http://schemas.openxmlformats.org/drawingml/2006/table">
            <a:tbl>
              <a:tblPr/>
              <a:tblGrid>
                <a:gridCol w="979081"/>
                <a:gridCol w="659455"/>
                <a:gridCol w="71018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N39°38'87''-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E040°26'63''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39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88640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TERCAN YOLLARÜSTÜ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P:\VALİLİĞE GİDECEK DRONE İHA UÇUŞA YASAK\yeni fotolar\28 tercan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908720"/>
            <a:ext cx="91805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75856" y="3140968"/>
            <a:ext cx="1152128" cy="122413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07096"/>
              </p:ext>
            </p:extLst>
          </p:nvPr>
        </p:nvGraphicFramePr>
        <p:xfrm>
          <a:off x="6768752" y="6275784"/>
          <a:ext cx="2411760" cy="609600"/>
        </p:xfrm>
        <a:graphic>
          <a:graphicData uri="http://schemas.openxmlformats.org/drawingml/2006/table">
            <a:tbl>
              <a:tblPr/>
              <a:tblGrid>
                <a:gridCol w="1077976"/>
                <a:gridCol w="658972"/>
                <a:gridCol w="67481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N39°37'27''-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E040°10'98''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133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ÜZÜMLÜ TANYERİ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P:\VALİLİĞE GİDECEK DRONE İHA UÇUŞA YASAK\yeni fotolar\29 tercan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547664" y="1628800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555776" y="3861048"/>
            <a:ext cx="1224136" cy="1201823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5580112" y="5445224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31321"/>
              </p:ext>
            </p:extLst>
          </p:nvPr>
        </p:nvGraphicFramePr>
        <p:xfrm>
          <a:off x="6156177" y="836712"/>
          <a:ext cx="3024335" cy="1219200"/>
        </p:xfrm>
        <a:graphic>
          <a:graphicData uri="http://schemas.openxmlformats.org/drawingml/2006/table">
            <a:tbl>
              <a:tblPr/>
              <a:tblGrid>
                <a:gridCol w="1650392"/>
                <a:gridCol w="660000"/>
                <a:gridCol w="71394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36'54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50'06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39'23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48'23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34'97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55'58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05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88640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MERKEZ İLÇE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:\VALİLİĞE GİDECEK DRONE İHA UÇUŞA YASAK\yeni fotolar\3 il mekez 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427"/>
            <a:ext cx="9144000" cy="575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07585"/>
              </p:ext>
            </p:extLst>
          </p:nvPr>
        </p:nvGraphicFramePr>
        <p:xfrm>
          <a:off x="6817284" y="1108345"/>
          <a:ext cx="2326716" cy="950595"/>
        </p:xfrm>
        <a:graphic>
          <a:graphicData uri="http://schemas.openxmlformats.org/drawingml/2006/table">
            <a:tbl>
              <a:tblPr/>
              <a:tblGrid>
                <a:gridCol w="958564"/>
                <a:gridCol w="648072"/>
                <a:gridCol w="72008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N39°55'90''-E039°12'15''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N39°53'51''-E039°21'77‘’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092280" y="5085184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827584" y="2204864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31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88640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MERKEZ İLÇE YAYLABAŞI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P:\VALİLİĞE GİDECEK DRONE İHA UÇUŞA YASAK\yeni fotolar\4 il merkez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980728"/>
            <a:ext cx="916606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987824" y="5661248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1436"/>
              </p:ext>
            </p:extLst>
          </p:nvPr>
        </p:nvGraphicFramePr>
        <p:xfrm>
          <a:off x="6948264" y="5456634"/>
          <a:ext cx="2198232" cy="1428750"/>
        </p:xfrm>
        <a:graphic>
          <a:graphicData uri="http://schemas.openxmlformats.org/drawingml/2006/table">
            <a:tbl>
              <a:tblPr/>
              <a:tblGrid>
                <a:gridCol w="902732"/>
                <a:gridCol w="658836"/>
                <a:gridCol w="63666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41'17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30'35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38'77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31'33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37'78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''-</a:t>
                      </a:r>
                      <a:b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E039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°</a:t>
                      </a:r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29'95</a:t>
                      </a:r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''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3923928" y="4293096"/>
            <a:ext cx="1296144" cy="122413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3419872" y="1916832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64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ctrTitle"/>
          </p:nvPr>
        </p:nvSpPr>
        <p:spPr>
          <a:xfrm>
            <a:off x="-22060" y="188640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MERKEZ İLÇE ÇAĞLAYAN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P:\VALİLİĞE GİDECEK DRONE İHA UÇUŞA YASAK\yeni fotolar\5 il merkez har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21534"/>
              </p:ext>
            </p:extLst>
          </p:nvPr>
        </p:nvGraphicFramePr>
        <p:xfrm>
          <a:off x="6920020" y="5056584"/>
          <a:ext cx="2223980" cy="1828800"/>
        </p:xfrm>
        <a:graphic>
          <a:graphicData uri="http://schemas.openxmlformats.org/drawingml/2006/table">
            <a:tbl>
              <a:tblPr/>
              <a:tblGrid>
                <a:gridCol w="926394"/>
                <a:gridCol w="659897"/>
                <a:gridCol w="637689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º38'75''-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E039º43'97''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º35'22''-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E039º43'15''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4,91KM²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º35'80''-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E039º39'80''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º34'68''-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E039º36'57''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4932040" y="1268760"/>
            <a:ext cx="1296144" cy="122413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987824" y="4149080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1187624" y="5229200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4716016" y="4581128"/>
            <a:ext cx="1008112" cy="8724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ÇAYIRLI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P:\VALİLİĞE GİDECEK DRONE İHA UÇUŞA YASAK\yeni fotolar\6 çayırlı 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49586"/>
              </p:ext>
            </p:extLst>
          </p:nvPr>
        </p:nvGraphicFramePr>
        <p:xfrm>
          <a:off x="6693969" y="5875734"/>
          <a:ext cx="2414535" cy="1009650"/>
        </p:xfrm>
        <a:graphic>
          <a:graphicData uri="http://schemas.openxmlformats.org/drawingml/2006/table">
            <a:tbl>
              <a:tblPr/>
              <a:tblGrid>
                <a:gridCol w="1040693"/>
                <a:gridCol w="659952"/>
                <a:gridCol w="71389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N39°50'25''-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E040°04'81''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N39°50'50''-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E040°08'65''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763688" y="3717032"/>
            <a:ext cx="1368152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6012160" y="2830625"/>
            <a:ext cx="1368152" cy="1390463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33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16632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ÇAYIRLI BAŞKÖY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P:\VALİLİĞE GİDECEK DRONE İHA UÇUŞA YASAK\yeni fotolar\7 çayırlı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908720"/>
            <a:ext cx="916606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649103"/>
              </p:ext>
            </p:extLst>
          </p:nvPr>
        </p:nvGraphicFramePr>
        <p:xfrm>
          <a:off x="6833741" y="5013176"/>
          <a:ext cx="2274763" cy="1819275"/>
        </p:xfrm>
        <a:graphic>
          <a:graphicData uri="http://schemas.openxmlformats.org/drawingml/2006/table">
            <a:tbl>
              <a:tblPr/>
              <a:tblGrid>
                <a:gridCol w="1001149"/>
                <a:gridCol w="636807"/>
                <a:gridCol w="636807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N39°52'62''-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E039°47'17''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N39°51'04''-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E039°43'33''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N39°52'42''-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E039°51'02''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N39°51'70''-</a:t>
                      </a:r>
                    </a:p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E039°55'02''</a:t>
                      </a:r>
                      <a:endParaRPr lang="tr-T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1619672" y="3789040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059832" y="2564904"/>
            <a:ext cx="1368152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4788024" y="2708920"/>
            <a:ext cx="1440160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6908010" y="3582322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03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ctrTitle"/>
          </p:nvPr>
        </p:nvSpPr>
        <p:spPr>
          <a:xfrm>
            <a:off x="-22060" y="116632"/>
            <a:ext cx="9252520" cy="792088"/>
          </a:xfrm>
        </p:spPr>
        <p:txBody>
          <a:bodyPr>
            <a:norm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İLİÇ MERKEZ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P:\VALİLİĞE GİDECEK DRONE İHA UÇUŞA YASAK\yeni fotolar\8 iliç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297052"/>
              </p:ext>
            </p:extLst>
          </p:nvPr>
        </p:nvGraphicFramePr>
        <p:xfrm>
          <a:off x="33784" y="908720"/>
          <a:ext cx="2426790" cy="2114550"/>
        </p:xfrm>
        <a:graphic>
          <a:graphicData uri="http://schemas.openxmlformats.org/drawingml/2006/table">
            <a:tbl>
              <a:tblPr/>
              <a:tblGrid>
                <a:gridCol w="986630"/>
                <a:gridCol w="727330"/>
                <a:gridCol w="71283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º25'66''-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E038º31'59''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º28'26''-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E038º32'07''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º25'68''-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E038º24'71''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º26'12''-</a:t>
                      </a:r>
                      <a:b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E038º27'10''</a:t>
                      </a:r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3,14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º29'16''-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E038º34'53''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1259632" y="4797152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2627784" y="4437112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5220072" y="4869160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5508104" y="2348880"/>
            <a:ext cx="720080" cy="720080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6516216" y="1196752"/>
            <a:ext cx="1368152" cy="1368152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0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>
          <a:xfrm>
            <a:off x="-22060" y="116632"/>
            <a:ext cx="92525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rgbClr val="FF0000"/>
                </a:solidFill>
              </a:rPr>
              <a:t>İLİÇ KURUÇAY  J. KRK. K.LIĞI SORUMLULUK BÖLGESİNDE İHA UÇUŞLARINA YASAKLANAN BÖLGELER</a:t>
            </a:r>
            <a:endParaRPr lang="tr-TR" sz="22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P:\VALİLİĞE GİDECEK DRONE İHA UÇUŞA YASAK\yeni fotolar\9 iliç har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6104"/>
            <a:ext cx="9144000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65076"/>
              </p:ext>
            </p:extLst>
          </p:nvPr>
        </p:nvGraphicFramePr>
        <p:xfrm>
          <a:off x="6516487" y="6139389"/>
          <a:ext cx="2592017" cy="745995"/>
        </p:xfrm>
        <a:graphic>
          <a:graphicData uri="http://schemas.openxmlformats.org/drawingml/2006/table">
            <a:tbl>
              <a:tblPr/>
              <a:tblGrid>
                <a:gridCol w="1294422"/>
                <a:gridCol w="659902"/>
                <a:gridCol w="637693"/>
              </a:tblGrid>
              <a:tr h="33642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KOORDİNATI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YARIÇAPI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N39</a:t>
                      </a: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º38'06''-</a:t>
                      </a:r>
                      <a:b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</a:br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Tur"/>
                        </a:rPr>
                        <a:t>E038º28'58''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 m.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 KM²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2699792" y="1988840"/>
            <a:ext cx="1800200" cy="1944216"/>
          </a:xfrm>
          <a:prstGeom prst="ellipse">
            <a:avLst/>
          </a:prstGeom>
          <a:noFill/>
          <a:ln w="47625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1004</Words>
  <Application>Microsoft Office PowerPoint</Application>
  <PresentationFormat>Ekran Gösterisi (4:3)</PresentationFormat>
  <Paragraphs>329</Paragraphs>
  <Slides>29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Ofis Teması</vt:lpstr>
      <vt:lpstr>PowerPoint Sunusu</vt:lpstr>
      <vt:lpstr>PowerPoint Sunusu</vt:lpstr>
      <vt:lpstr>PowerPoint Sunusu</vt:lpstr>
      <vt:lpstr>PowerPoint Sunusu</vt:lpstr>
      <vt:lpstr>MERKEZ İLÇE ÇAĞLAYAN  J. KRK. K.LIĞI SORUMLULUK BÖLGESİNDE İHA UÇUŞLARINA YASAKLANAN BÖLGELER</vt:lpstr>
      <vt:lpstr>ÇAYIRLI MERKEZ  J. KRK. K.LIĞI SORUMLULUK BÖLGESİNDE İHA UÇUŞLARINA YASAKLANAN BÖLGELER</vt:lpstr>
      <vt:lpstr>PowerPoint Sunusu</vt:lpstr>
      <vt:lpstr>İLİÇ MERKEZ  J. KRK. K.LIĞI SORUMLULUK BÖLGESİNDE İHA UÇUŞLARINA YASAKLANAN BÖLGELER</vt:lpstr>
      <vt:lpstr>PowerPoint Sunusu</vt:lpstr>
      <vt:lpstr>KEMAH MERKEZ  J. KRK. K.LIĞI SORUMLULUK BÖLGESİNDE İHA UÇUŞLARINA YASAKLANAN BÖLGELER</vt:lpstr>
      <vt:lpstr>KEMAH ALP  J. KRK. K.LIĞI SORUMLULUK BÖLGESİNDE İHA UÇUŞLARINA YASAKLANAN BÖLGELER</vt:lpstr>
      <vt:lpstr>KEMAH ALP  J. KRK. K.LIĞI SORUMLULUK BÖLGESİNDE İHA UÇUŞLARINA YASAKLANAN BÖLGELER</vt:lpstr>
      <vt:lpstr>KEMAH ALP  J. KRK. K.LIĞI SORUMLULUK BÖLGESİNDE İHA UÇUŞLARINA YASAKLANAN BÖLGELER</vt:lpstr>
      <vt:lpstr>KEMAH ERİÇ  J. KRK. K.LIĞI SORUMLULUK BÖLGESİNDE İHA UÇUŞLARINA YASAKLANAN BÖLGELER</vt:lpstr>
      <vt:lpstr>KEMALİYE MERKEZ  J. KRK. K.LIĞI SORUMLULUK BÖLGESİNDE İHA UÇUŞLARINA YASAKLANAN BÖLGELER</vt:lpstr>
      <vt:lpstr>PowerPoint Sunusu</vt:lpstr>
      <vt:lpstr>PowerPoint Sunusu</vt:lpstr>
      <vt:lpstr>PowerPoint Sunusu</vt:lpstr>
      <vt:lpstr>REFAHİYE MERKEZ  J. KRK. K.LIĞI SORUMLULUK BÖLGESİNDE İHA UÇUŞLARINA YASAKLANAN BÖLGELER</vt:lpstr>
      <vt:lpstr>PowerPoint Sunusu</vt:lpstr>
      <vt:lpstr>PowerPoint Sunusu</vt:lpstr>
      <vt:lpstr>PowerPoint Sunusu</vt:lpstr>
      <vt:lpstr>PowerPoint Sunusu</vt:lpstr>
      <vt:lpstr>TERCAN MERCAN J. KRK. K.LIĞI SORUMLULUK BÖLGESİNDE İHA UÇUŞLARINA YASAKLANAN BÖLGELER</vt:lpstr>
      <vt:lpstr>PowerPoint Sunusu</vt:lpstr>
      <vt:lpstr>PowerPoint Sunusu</vt:lpstr>
      <vt:lpstr>PowerPoint Sunusu</vt:lpstr>
      <vt:lpstr>PowerPoint Sunusu</vt:lpstr>
      <vt:lpstr>ÜZÜMLÜ TANYERİ J. KRK. K.LIĞI SORUMLULUK BÖLGESİNDE İHA UÇUŞLARINA YASAKLANAN BÖLGELER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HAKAN ZARARSIZ(UZM.J.VI.KAD.ÇVŞ.)(JGNK)</dc:creator>
  <cp:lastModifiedBy>İBRAHİM KURT(J.ASTSB.KAD.KD.BÇVŞ.)(JGNK)</cp:lastModifiedBy>
  <cp:revision>46</cp:revision>
  <dcterms:created xsi:type="dcterms:W3CDTF">2016-10-28T12:19:01Z</dcterms:created>
  <dcterms:modified xsi:type="dcterms:W3CDTF">2016-11-01T06:11:10Z</dcterms:modified>
</cp:coreProperties>
</file>