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0" r:id="rId4"/>
    <p:sldId id="263" r:id="rId5"/>
    <p:sldId id="264" r:id="rId6"/>
    <p:sldId id="265" r:id="rId7"/>
    <p:sldId id="266" r:id="rId8"/>
    <p:sldId id="268" r:id="rId9"/>
    <p:sldId id="282" r:id="rId10"/>
    <p:sldId id="283" r:id="rId11"/>
    <p:sldId id="285" r:id="rId12"/>
    <p:sldId id="286" r:id="rId13"/>
    <p:sldId id="287" r:id="rId14"/>
    <p:sldId id="284" r:id="rId15"/>
    <p:sldId id="28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24386"/>
              </p:ext>
            </p:extLst>
          </p:nvPr>
        </p:nvGraphicFramePr>
        <p:xfrm>
          <a:off x="7596336" y="4797152"/>
          <a:ext cx="1547664" cy="628111"/>
        </p:xfrm>
        <a:graphic>
          <a:graphicData uri="http://schemas.openxmlformats.org/drawingml/2006/table">
            <a:tbl>
              <a:tblPr/>
              <a:tblGrid>
                <a:gridCol w="1547664"/>
              </a:tblGrid>
              <a:tr h="25282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39°45’4.19'‘K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39°29’24.25'‘D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70586"/>
              </p:ext>
            </p:extLst>
          </p:nvPr>
        </p:nvGraphicFramePr>
        <p:xfrm>
          <a:off x="7596337" y="6132195"/>
          <a:ext cx="1547663" cy="725805"/>
        </p:xfrm>
        <a:graphic>
          <a:graphicData uri="http://schemas.openxmlformats.org/drawingml/2006/table">
            <a:tbl>
              <a:tblPr/>
              <a:tblGrid>
                <a:gridCol w="154766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979712" y="1556792"/>
            <a:ext cx="4176464" cy="453650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627784" y="1124744"/>
            <a:ext cx="4176464" cy="453650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6874"/>
              </p:ext>
            </p:extLst>
          </p:nvPr>
        </p:nvGraphicFramePr>
        <p:xfrm>
          <a:off x="7596336" y="5445224"/>
          <a:ext cx="1547664" cy="725805"/>
        </p:xfrm>
        <a:graphic>
          <a:graphicData uri="http://schemas.openxmlformats.org/drawingml/2006/table">
            <a:tbl>
              <a:tblPr/>
              <a:tblGrid>
                <a:gridCol w="154766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39°45’10.10'‘K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39°29’9.17'‘D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05_ASY.S\il jandarma lojman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50428"/>
              </p:ext>
            </p:extLst>
          </p:nvPr>
        </p:nvGraphicFramePr>
        <p:xfrm>
          <a:off x="0" y="472514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39°44’43.68'‘K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39°46’02.81‘’D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65250"/>
              </p:ext>
            </p:extLst>
          </p:nvPr>
        </p:nvGraphicFramePr>
        <p:xfrm>
          <a:off x="0" y="544522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39°44’75.50‘K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39°29’85.40‘’D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89095"/>
              </p:ext>
            </p:extLst>
          </p:nvPr>
        </p:nvGraphicFramePr>
        <p:xfrm>
          <a:off x="0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3779912" y="1268760"/>
            <a:ext cx="3672408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4644008" y="3334439"/>
            <a:ext cx="3672408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67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05_ASY.S\GENERAL KAZIM İNANÇ  GENERAL KAZIM ORBAY TEMİ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331640" y="1916832"/>
            <a:ext cx="3528392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139952" y="2132856"/>
            <a:ext cx="3888432" cy="360040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5846"/>
              </p:ext>
            </p:extLst>
          </p:nvPr>
        </p:nvGraphicFramePr>
        <p:xfrm>
          <a:off x="7538425" y="472514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39°46’08’’K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39°29’38’‘D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73075"/>
              </p:ext>
            </p:extLst>
          </p:nvPr>
        </p:nvGraphicFramePr>
        <p:xfrm>
          <a:off x="7524328" y="544522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4838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39°46’10'‘K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39°28’70’‘D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27565"/>
              </p:ext>
            </p:extLst>
          </p:nvPr>
        </p:nvGraphicFramePr>
        <p:xfrm>
          <a:off x="7524357" y="6129172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6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05_ASY.S\necati tacan  askerlik 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15616" y="2636912"/>
            <a:ext cx="4032448" cy="410445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779912" y="1484784"/>
            <a:ext cx="4320480" cy="424847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107504" y="908718"/>
            <a:ext cx="4176464" cy="403245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69366"/>
              </p:ext>
            </p:extLst>
          </p:nvPr>
        </p:nvGraphicFramePr>
        <p:xfrm>
          <a:off x="7524328" y="465313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39°45’22’’K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39°29’50’‘D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28684"/>
              </p:ext>
            </p:extLst>
          </p:nvPr>
        </p:nvGraphicFramePr>
        <p:xfrm>
          <a:off x="7524328" y="537321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39°45’41’’K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39°28’80‘’D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30056"/>
              </p:ext>
            </p:extLst>
          </p:nvPr>
        </p:nvGraphicFramePr>
        <p:xfrm>
          <a:off x="7533416" y="393305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39°45’90’’K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39°29’45’‘D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83720"/>
              </p:ext>
            </p:extLst>
          </p:nvPr>
        </p:nvGraphicFramePr>
        <p:xfrm>
          <a:off x="7545814" y="6129172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73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05_ASY.S\subay ordue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9417"/>
              </p:ext>
            </p:extLst>
          </p:nvPr>
        </p:nvGraphicFramePr>
        <p:xfrm>
          <a:off x="0" y="472514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39°45’79'‘K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39°29’64’‘D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1291"/>
              </p:ext>
            </p:extLst>
          </p:nvPr>
        </p:nvGraphicFramePr>
        <p:xfrm>
          <a:off x="0" y="544522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39°46’36'‘K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39°30’31’‘D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82709"/>
              </p:ext>
            </p:extLst>
          </p:nvPr>
        </p:nvGraphicFramePr>
        <p:xfrm>
          <a:off x="0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823520" y="1196752"/>
            <a:ext cx="4320480" cy="424847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483768" y="2609528"/>
            <a:ext cx="4608512" cy="424847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91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05_ASY.S\ASTSUBAY ORDUEV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45616"/>
              </p:ext>
            </p:extLst>
          </p:nvPr>
        </p:nvGraphicFramePr>
        <p:xfrm>
          <a:off x="7524328" y="530120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39°44’40'‘K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39°29’43’‘D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2811"/>
              </p:ext>
            </p:extLst>
          </p:nvPr>
        </p:nvGraphicFramePr>
        <p:xfrm>
          <a:off x="7524328" y="602128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915816" y="1412776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43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55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743" y="3212976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3716288" y="3437384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36021"/>
              </p:ext>
            </p:extLst>
          </p:nvPr>
        </p:nvGraphicFramePr>
        <p:xfrm>
          <a:off x="7524328" y="465313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39°43’04'‘K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39°27’52’‘D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46575"/>
              </p:ext>
            </p:extLst>
          </p:nvPr>
        </p:nvGraphicFramePr>
        <p:xfrm>
          <a:off x="7533663" y="537321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39°43’15'‘K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39°30’95’‘D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24847"/>
              </p:ext>
            </p:extLst>
          </p:nvPr>
        </p:nvGraphicFramePr>
        <p:xfrm>
          <a:off x="7524328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46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83968" y="1340768"/>
            <a:ext cx="3096344" cy="338437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2064"/>
              </p:ext>
            </p:extLst>
          </p:nvPr>
        </p:nvGraphicFramePr>
        <p:xfrm>
          <a:off x="7524328" y="1772816"/>
          <a:ext cx="1619672" cy="754291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3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39°811234'‘K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40°044637'‘D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33582"/>
              </p:ext>
            </p:extLst>
          </p:nvPr>
        </p:nvGraphicFramePr>
        <p:xfrm>
          <a:off x="0" y="6021288"/>
          <a:ext cx="1619672" cy="836712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21128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54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2411760" y="1556792"/>
            <a:ext cx="3024336" cy="309634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4472"/>
              </p:ext>
            </p:extLst>
          </p:nvPr>
        </p:nvGraphicFramePr>
        <p:xfrm>
          <a:off x="7524328" y="1052736"/>
          <a:ext cx="1619672" cy="754291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3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39°810643'‘K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40°044364'‘D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339752" y="2780928"/>
            <a:ext cx="3384376" cy="324036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75361"/>
              </p:ext>
            </p:extLst>
          </p:nvPr>
        </p:nvGraphicFramePr>
        <p:xfrm>
          <a:off x="7524328" y="2492896"/>
          <a:ext cx="1619672" cy="754291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3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39°808710'‘K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40°038318'‘D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15617"/>
              </p:ext>
            </p:extLst>
          </p:nvPr>
        </p:nvGraphicFramePr>
        <p:xfrm>
          <a:off x="7524328" y="3212976"/>
          <a:ext cx="1619672" cy="754291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3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39°807249'‘K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40°036728'‘D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05763"/>
              </p:ext>
            </p:extLst>
          </p:nvPr>
        </p:nvGraphicFramePr>
        <p:xfrm>
          <a:off x="7510289" y="4005064"/>
          <a:ext cx="1619672" cy="72008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39°808535'‘K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40°035434'‘D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95261"/>
              </p:ext>
            </p:extLst>
          </p:nvPr>
        </p:nvGraphicFramePr>
        <p:xfrm>
          <a:off x="7524328" y="4725144"/>
          <a:ext cx="1619672" cy="72008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39°809291'‘K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40°040032'‘D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02581"/>
              </p:ext>
            </p:extLst>
          </p:nvPr>
        </p:nvGraphicFramePr>
        <p:xfrm>
          <a:off x="7510754" y="5445224"/>
          <a:ext cx="1619672" cy="72008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995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39°816340'‘K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40°056394'‘D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4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62447"/>
              </p:ext>
            </p:extLst>
          </p:nvPr>
        </p:nvGraphicFramePr>
        <p:xfrm>
          <a:off x="7524328" y="980728"/>
          <a:ext cx="1619672" cy="653797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252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9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39°46756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38°55931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69057"/>
              </p:ext>
            </p:extLst>
          </p:nvPr>
        </p:nvGraphicFramePr>
        <p:xfrm>
          <a:off x="7510289" y="1628801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336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4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39°45970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38°56299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01366"/>
              </p:ext>
            </p:extLst>
          </p:nvPr>
        </p:nvGraphicFramePr>
        <p:xfrm>
          <a:off x="7524328" y="2204865"/>
          <a:ext cx="1619672" cy="61575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52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39°45799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38°56658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71755"/>
              </p:ext>
            </p:extLst>
          </p:nvPr>
        </p:nvGraphicFramePr>
        <p:xfrm>
          <a:off x="7524328" y="2780929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336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4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39°45665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38°56442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30334"/>
              </p:ext>
            </p:extLst>
          </p:nvPr>
        </p:nvGraphicFramePr>
        <p:xfrm>
          <a:off x="7524328" y="3356993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336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4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39°45703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38°56523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42796"/>
              </p:ext>
            </p:extLst>
          </p:nvPr>
        </p:nvGraphicFramePr>
        <p:xfrm>
          <a:off x="7524328" y="3933057"/>
          <a:ext cx="1619672" cy="61575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52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39°45551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38°56351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62269"/>
              </p:ext>
            </p:extLst>
          </p:nvPr>
        </p:nvGraphicFramePr>
        <p:xfrm>
          <a:off x="7524328" y="4509120"/>
          <a:ext cx="1619672" cy="61575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567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39°45623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38°56389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28714"/>
              </p:ext>
            </p:extLst>
          </p:nvPr>
        </p:nvGraphicFramePr>
        <p:xfrm>
          <a:off x="7524328" y="5157192"/>
          <a:ext cx="1619672" cy="61575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567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39°45757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38°56658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08320"/>
              </p:ext>
            </p:extLst>
          </p:nvPr>
        </p:nvGraphicFramePr>
        <p:xfrm>
          <a:off x="7506950" y="5805264"/>
          <a:ext cx="1619672" cy="61575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5677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39°45560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38°56347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47754"/>
              </p:ext>
            </p:extLst>
          </p:nvPr>
        </p:nvGraphicFramePr>
        <p:xfrm>
          <a:off x="0" y="6129172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2339752" y="1916832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1763688" y="620688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77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7137"/>
            <a:ext cx="9144000" cy="6862337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4560"/>
              </p:ext>
            </p:extLst>
          </p:nvPr>
        </p:nvGraphicFramePr>
        <p:xfrm>
          <a:off x="7521018" y="1700808"/>
          <a:ext cx="1619672" cy="749424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39°15’28'‘K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38°29’56'‘D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51396"/>
              </p:ext>
            </p:extLst>
          </p:nvPr>
        </p:nvGraphicFramePr>
        <p:xfrm>
          <a:off x="7524328" y="98072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39°15’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38°29’51'‘D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72953"/>
              </p:ext>
            </p:extLst>
          </p:nvPr>
        </p:nvGraphicFramePr>
        <p:xfrm>
          <a:off x="7506950" y="242088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39°15’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38°29’47'‘D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75332"/>
              </p:ext>
            </p:extLst>
          </p:nvPr>
        </p:nvGraphicFramePr>
        <p:xfrm>
          <a:off x="7524328" y="314096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39°15’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38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38°29’43'‘D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13876"/>
              </p:ext>
            </p:extLst>
          </p:nvPr>
        </p:nvGraphicFramePr>
        <p:xfrm>
          <a:off x="7524328" y="386104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39°15’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38°29’35'‘D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41224"/>
              </p:ext>
            </p:extLst>
          </p:nvPr>
        </p:nvGraphicFramePr>
        <p:xfrm>
          <a:off x="7533416" y="458112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39°16’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38°29’51'‘D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28882"/>
              </p:ext>
            </p:extLst>
          </p:nvPr>
        </p:nvGraphicFramePr>
        <p:xfrm>
          <a:off x="7524328" y="530120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39°16’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43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38°29’30'‘D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00652"/>
              </p:ext>
            </p:extLst>
          </p:nvPr>
        </p:nvGraphicFramePr>
        <p:xfrm>
          <a:off x="7524328" y="602128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39°17’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38°29’20'‘D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434655"/>
              </p:ext>
            </p:extLst>
          </p:nvPr>
        </p:nvGraphicFramePr>
        <p:xfrm>
          <a:off x="0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39°14’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57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38°30’02'‘D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41887"/>
              </p:ext>
            </p:extLst>
          </p:nvPr>
        </p:nvGraphicFramePr>
        <p:xfrm>
          <a:off x="0" y="544522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39°15’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27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38°30’21'‘D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6318"/>
              </p:ext>
            </p:extLst>
          </p:nvPr>
        </p:nvGraphicFramePr>
        <p:xfrm>
          <a:off x="-15708" y="98072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1043608" y="188640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2843808" y="2177480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3203848" y="548680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03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8"/>
            <a:ext cx="9144000" cy="6858000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12171"/>
              </p:ext>
            </p:extLst>
          </p:nvPr>
        </p:nvGraphicFramePr>
        <p:xfrm>
          <a:off x="19817" y="458112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39°36’8.01'‘K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39°2’4.68'‘D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15375"/>
              </p:ext>
            </p:extLst>
          </p:nvPr>
        </p:nvGraphicFramePr>
        <p:xfrm>
          <a:off x="19817" y="386104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39°36’6.43'‘K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39°1’58.16'‘D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14898"/>
              </p:ext>
            </p:extLst>
          </p:nvPr>
        </p:nvGraphicFramePr>
        <p:xfrm>
          <a:off x="19817" y="530120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39°35’56.5'‘K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39°2’5.07'‘D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42898"/>
              </p:ext>
            </p:extLst>
          </p:nvPr>
        </p:nvGraphicFramePr>
        <p:xfrm>
          <a:off x="0" y="594928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699792" y="188640"/>
            <a:ext cx="4608512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139952" y="2060848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17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405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48938"/>
              </p:ext>
            </p:extLst>
          </p:nvPr>
        </p:nvGraphicFramePr>
        <p:xfrm>
          <a:off x="7524328" y="4797152"/>
          <a:ext cx="1619672" cy="65257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2772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4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39°44’51.02'‘K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39°28’15.67'‘D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27460"/>
              </p:ext>
            </p:extLst>
          </p:nvPr>
        </p:nvGraphicFramePr>
        <p:xfrm>
          <a:off x="7524328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771800" y="2420888"/>
            <a:ext cx="3816424" cy="388843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131840" y="1916832"/>
            <a:ext cx="3816424" cy="388843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99163"/>
              </p:ext>
            </p:extLst>
          </p:nvPr>
        </p:nvGraphicFramePr>
        <p:xfrm>
          <a:off x="7538425" y="544522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39°44’57.90'‘K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39°28’29.88'‘D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0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57406"/>
              </p:ext>
            </p:extLst>
          </p:nvPr>
        </p:nvGraphicFramePr>
        <p:xfrm>
          <a:off x="-22386" y="2708920"/>
          <a:ext cx="1619672" cy="725806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34394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8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39°58’13.53'‘K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40°1’13.84'‘D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60520"/>
              </p:ext>
            </p:extLst>
          </p:nvPr>
        </p:nvGraphicFramePr>
        <p:xfrm>
          <a:off x="-20717" y="342900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39°58’13.53'‘K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40°1’13.18'‘D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32599"/>
              </p:ext>
            </p:extLst>
          </p:nvPr>
        </p:nvGraphicFramePr>
        <p:xfrm>
          <a:off x="7524328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53547"/>
              </p:ext>
            </p:extLst>
          </p:nvPr>
        </p:nvGraphicFramePr>
        <p:xfrm>
          <a:off x="-6460" y="414908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39°58’13.53'‘K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40°01’44'‘D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69698"/>
              </p:ext>
            </p:extLst>
          </p:nvPr>
        </p:nvGraphicFramePr>
        <p:xfrm>
          <a:off x="29" y="486916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39°58’16'‘K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40°01’31'‘D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03969"/>
              </p:ext>
            </p:extLst>
          </p:nvPr>
        </p:nvGraphicFramePr>
        <p:xfrm>
          <a:off x="0" y="558924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39°58’60'‘K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40°03’13'‘D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1691680" y="476672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127094"/>
            <a:ext cx="4877223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236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75458"/>
              </p:ext>
            </p:extLst>
          </p:nvPr>
        </p:nvGraphicFramePr>
        <p:xfrm>
          <a:off x="-15708" y="2060848"/>
          <a:ext cx="1619672" cy="593011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034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39°89’9.54'‘K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38°76’6.58'‘D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2446"/>
              </p:ext>
            </p:extLst>
          </p:nvPr>
        </p:nvGraphicFramePr>
        <p:xfrm>
          <a:off x="0" y="1484784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336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4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39°0112'‘K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38°76609'‘D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73897"/>
              </p:ext>
            </p:extLst>
          </p:nvPr>
        </p:nvGraphicFramePr>
        <p:xfrm>
          <a:off x="0" y="908720"/>
          <a:ext cx="1619672" cy="61575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52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39°97’0.8'‘K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38°76’61.8'‘D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3765"/>
              </p:ext>
            </p:extLst>
          </p:nvPr>
        </p:nvGraphicFramePr>
        <p:xfrm>
          <a:off x="-12369" y="2636912"/>
          <a:ext cx="1619672" cy="570971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39°90041'‘K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38°76997'‘D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4173"/>
              </p:ext>
            </p:extLst>
          </p:nvPr>
        </p:nvGraphicFramePr>
        <p:xfrm>
          <a:off x="7524328" y="4005064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7083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39°89’98.5'‘K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38°76’8.53'‘D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43033"/>
              </p:ext>
            </p:extLst>
          </p:nvPr>
        </p:nvGraphicFramePr>
        <p:xfrm>
          <a:off x="7524328" y="4581128"/>
          <a:ext cx="1619672" cy="591309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39°90’53.8'‘K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38°77’9.49'‘D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71022"/>
              </p:ext>
            </p:extLst>
          </p:nvPr>
        </p:nvGraphicFramePr>
        <p:xfrm>
          <a:off x="7524328" y="5157192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7083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39°90’51.2'‘K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38°78’1.60'‘D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70805"/>
              </p:ext>
            </p:extLst>
          </p:nvPr>
        </p:nvGraphicFramePr>
        <p:xfrm>
          <a:off x="7535086" y="5733256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7083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39°90’62.5'‘K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38°77’1.04'‘D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84195"/>
              </p:ext>
            </p:extLst>
          </p:nvPr>
        </p:nvGraphicFramePr>
        <p:xfrm>
          <a:off x="7524328" y="6309320"/>
          <a:ext cx="1619672" cy="525623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4838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6677"/>
              </p:ext>
            </p:extLst>
          </p:nvPr>
        </p:nvGraphicFramePr>
        <p:xfrm>
          <a:off x="0" y="3212976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7083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39°90169'‘K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38°77114'‘D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755576" y="2177480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val 32"/>
          <p:cNvSpPr/>
          <p:nvPr/>
        </p:nvSpPr>
        <p:spPr>
          <a:xfrm>
            <a:off x="1619672" y="-5680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val 34"/>
          <p:cNvSpPr/>
          <p:nvPr/>
        </p:nvSpPr>
        <p:spPr>
          <a:xfrm>
            <a:off x="3995936" y="2166327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0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07704"/>
              </p:ext>
            </p:extLst>
          </p:nvPr>
        </p:nvGraphicFramePr>
        <p:xfrm>
          <a:off x="7517679" y="1412776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40°38’85.52'‘K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39°77’75.9'‘D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70361"/>
              </p:ext>
            </p:extLst>
          </p:nvPr>
        </p:nvGraphicFramePr>
        <p:xfrm>
          <a:off x="7524328" y="3140968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6605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40°38’0.83'‘K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39°77’76.4'‘D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61313"/>
              </p:ext>
            </p:extLst>
          </p:nvPr>
        </p:nvGraphicFramePr>
        <p:xfrm>
          <a:off x="7531746" y="1988840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8511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43°38’74.4'‘K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39°77’73.1'‘D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61436"/>
              </p:ext>
            </p:extLst>
          </p:nvPr>
        </p:nvGraphicFramePr>
        <p:xfrm>
          <a:off x="7513599" y="2564904"/>
          <a:ext cx="1630430" cy="616785"/>
        </p:xfrm>
        <a:graphic>
          <a:graphicData uri="http://schemas.openxmlformats.org/drawingml/2006/table">
            <a:tbl>
              <a:tblPr/>
              <a:tblGrid>
                <a:gridCol w="1630430"/>
              </a:tblGrid>
              <a:tr h="241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40°38’06.4'‘K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39°77’73.7'‘D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40551"/>
              </p:ext>
            </p:extLst>
          </p:nvPr>
        </p:nvGraphicFramePr>
        <p:xfrm>
          <a:off x="7511929" y="3717032"/>
          <a:ext cx="1630430" cy="616785"/>
        </p:xfrm>
        <a:graphic>
          <a:graphicData uri="http://schemas.openxmlformats.org/drawingml/2006/table">
            <a:tbl>
              <a:tblPr/>
              <a:tblGrid>
                <a:gridCol w="1630430"/>
              </a:tblGrid>
              <a:tr h="241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40°38’2.68'‘K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39°77’73.7'‘D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43228"/>
              </p:ext>
            </p:extLst>
          </p:nvPr>
        </p:nvGraphicFramePr>
        <p:xfrm>
          <a:off x="7492853" y="4365104"/>
          <a:ext cx="1630430" cy="616785"/>
        </p:xfrm>
        <a:graphic>
          <a:graphicData uri="http://schemas.openxmlformats.org/drawingml/2006/table">
            <a:tbl>
              <a:tblPr/>
              <a:tblGrid>
                <a:gridCol w="1630430"/>
              </a:tblGrid>
              <a:tr h="241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40°37’9.47'‘K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39°77’88.7'‘D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231"/>
              </p:ext>
            </p:extLst>
          </p:nvPr>
        </p:nvGraphicFramePr>
        <p:xfrm>
          <a:off x="7488803" y="5013176"/>
          <a:ext cx="1630430" cy="616785"/>
        </p:xfrm>
        <a:graphic>
          <a:graphicData uri="http://schemas.openxmlformats.org/drawingml/2006/table">
            <a:tbl>
              <a:tblPr/>
              <a:tblGrid>
                <a:gridCol w="1630430"/>
              </a:tblGrid>
              <a:tr h="241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40°39’0.75'‘K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39°77’66.9'‘D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61782"/>
              </p:ext>
            </p:extLst>
          </p:nvPr>
        </p:nvGraphicFramePr>
        <p:xfrm>
          <a:off x="7513570" y="5661248"/>
          <a:ext cx="1630430" cy="616785"/>
        </p:xfrm>
        <a:graphic>
          <a:graphicData uri="http://schemas.openxmlformats.org/drawingml/2006/table">
            <a:tbl>
              <a:tblPr/>
              <a:tblGrid>
                <a:gridCol w="1630430"/>
              </a:tblGrid>
              <a:tr h="241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40°39’2.18'‘K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39°77’62.4'‘D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81846"/>
              </p:ext>
            </p:extLst>
          </p:nvPr>
        </p:nvGraphicFramePr>
        <p:xfrm>
          <a:off x="7492853" y="6339475"/>
          <a:ext cx="1630430" cy="509782"/>
        </p:xfrm>
        <a:graphic>
          <a:graphicData uri="http://schemas.openxmlformats.org/drawingml/2006/table">
            <a:tbl>
              <a:tblPr/>
              <a:tblGrid>
                <a:gridCol w="1630430"/>
              </a:tblGrid>
              <a:tr h="241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0642"/>
              </p:ext>
            </p:extLst>
          </p:nvPr>
        </p:nvGraphicFramePr>
        <p:xfrm>
          <a:off x="0" y="5733256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40°40197'‘K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39°76058'‘D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28618"/>
              </p:ext>
            </p:extLst>
          </p:nvPr>
        </p:nvGraphicFramePr>
        <p:xfrm>
          <a:off x="0" y="6282278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40°40267'‘K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39°77162'‘D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611560" y="188640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1619672" y="1772816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2699792" y="1772816"/>
            <a:ext cx="4824536" cy="468052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2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915816" y="2924944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499992" y="692696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6431" y="4581128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1115616" y="5192825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2627784" y="5223094"/>
            <a:ext cx="1800200" cy="1656185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88399"/>
              </p:ext>
            </p:extLst>
          </p:nvPr>
        </p:nvGraphicFramePr>
        <p:xfrm>
          <a:off x="7495263" y="3501008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5677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39°42’27.98'‘K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39°41’49.62'‘D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86187"/>
              </p:ext>
            </p:extLst>
          </p:nvPr>
        </p:nvGraphicFramePr>
        <p:xfrm>
          <a:off x="7495263" y="4077072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39°41’53.84'‘K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39°41’05.89'‘D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21449"/>
              </p:ext>
            </p:extLst>
          </p:nvPr>
        </p:nvGraphicFramePr>
        <p:xfrm>
          <a:off x="7525562" y="6377937"/>
          <a:ext cx="1619672" cy="480063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45614"/>
              </p:ext>
            </p:extLst>
          </p:nvPr>
        </p:nvGraphicFramePr>
        <p:xfrm>
          <a:off x="7519130" y="5805264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39°41’12.43'‘K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39°40’16.42'‘D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92240"/>
              </p:ext>
            </p:extLst>
          </p:nvPr>
        </p:nvGraphicFramePr>
        <p:xfrm>
          <a:off x="7512452" y="5229200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39°41’18.46'‘K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39°40’56.79'‘D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48324"/>
              </p:ext>
            </p:extLst>
          </p:nvPr>
        </p:nvGraphicFramePr>
        <p:xfrm>
          <a:off x="7511494" y="4653136"/>
          <a:ext cx="1619672" cy="567690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39°41’15.52'‘K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39°40’36.52'‘D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1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" y="0"/>
            <a:ext cx="9144000" cy="70020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07704" y="476672"/>
            <a:ext cx="4608512" cy="5112568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74602"/>
              </p:ext>
            </p:extLst>
          </p:nvPr>
        </p:nvGraphicFramePr>
        <p:xfrm>
          <a:off x="7531746" y="522920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39°42’55.7'‘K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39°31’14.0'‘D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26016"/>
              </p:ext>
            </p:extLst>
          </p:nvPr>
        </p:nvGraphicFramePr>
        <p:xfrm>
          <a:off x="7524328" y="5949280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5677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</a:t>
                      </a:r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67744" y="2060848"/>
            <a:ext cx="3744416" cy="345638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9942"/>
              </p:ext>
            </p:extLst>
          </p:nvPr>
        </p:nvGraphicFramePr>
        <p:xfrm>
          <a:off x="7536755" y="386104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.02'‘K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39°29’15.75'‘D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13929"/>
              </p:ext>
            </p:extLst>
          </p:nvPr>
        </p:nvGraphicFramePr>
        <p:xfrm>
          <a:off x="7554162" y="6120113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3563888" y="2132856"/>
            <a:ext cx="3744416" cy="345638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62410"/>
              </p:ext>
            </p:extLst>
          </p:nvPr>
        </p:nvGraphicFramePr>
        <p:xfrm>
          <a:off x="7524328" y="458112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39°44’41.14'‘K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39°29’39.37'‘D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635896" y="1412776"/>
            <a:ext cx="3744416" cy="345638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88286"/>
              </p:ext>
            </p:extLst>
          </p:nvPr>
        </p:nvGraphicFramePr>
        <p:xfrm>
          <a:off x="7552492" y="530120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.10'‘K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39°29’43.75'‘D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08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74388" y="1844824"/>
            <a:ext cx="3437772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37046"/>
              </p:ext>
            </p:extLst>
          </p:nvPr>
        </p:nvGraphicFramePr>
        <p:xfrm>
          <a:off x="7524328" y="537321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39°44’18.86'‘K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39°29’50.72'‘D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29746"/>
              </p:ext>
            </p:extLst>
          </p:nvPr>
        </p:nvGraphicFramePr>
        <p:xfrm>
          <a:off x="7524329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1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51720" y="2420888"/>
            <a:ext cx="3437772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92771"/>
              </p:ext>
            </p:extLst>
          </p:nvPr>
        </p:nvGraphicFramePr>
        <p:xfrm>
          <a:off x="7524328" y="400506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41.25'‘K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39°30’27.00'‘D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02343"/>
              </p:ext>
            </p:extLst>
          </p:nvPr>
        </p:nvGraphicFramePr>
        <p:xfrm>
          <a:off x="7524328" y="6120113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4067944" y="2276872"/>
            <a:ext cx="3437772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77345"/>
              </p:ext>
            </p:extLst>
          </p:nvPr>
        </p:nvGraphicFramePr>
        <p:xfrm>
          <a:off x="7524328" y="4653136"/>
          <a:ext cx="1619672" cy="653798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21668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1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39°44’42.74'‘K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39°31’22.21'‘D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1043608" y="2348880"/>
            <a:ext cx="3437772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03469"/>
              </p:ext>
            </p:extLst>
          </p:nvPr>
        </p:nvGraphicFramePr>
        <p:xfrm>
          <a:off x="7524328" y="5301208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39°44’43.68'‘K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39°29’57.56'‘D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6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065183"/>
              </p:ext>
            </p:extLst>
          </p:nvPr>
        </p:nvGraphicFramePr>
        <p:xfrm>
          <a:off x="7522687" y="537321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39°47’49.75'‘K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39°22’41.70'‘D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14382"/>
              </p:ext>
            </p:extLst>
          </p:nvPr>
        </p:nvGraphicFramePr>
        <p:xfrm>
          <a:off x="7524329" y="613130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411760" y="2060848"/>
            <a:ext cx="3744416" cy="360040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48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08453"/>
              </p:ext>
            </p:extLst>
          </p:nvPr>
        </p:nvGraphicFramePr>
        <p:xfrm>
          <a:off x="7524328" y="5373216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39°44’43.37'‘K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39°27’53.69'‘D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0007"/>
              </p:ext>
            </p:extLst>
          </p:nvPr>
        </p:nvGraphicFramePr>
        <p:xfrm>
          <a:off x="7524329" y="6125121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99592" y="908720"/>
            <a:ext cx="6696744" cy="59492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1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08868"/>
              </p:ext>
            </p:extLst>
          </p:nvPr>
        </p:nvGraphicFramePr>
        <p:xfrm>
          <a:off x="7596336" y="5373216"/>
          <a:ext cx="1547664" cy="725805"/>
        </p:xfrm>
        <a:graphic>
          <a:graphicData uri="http://schemas.openxmlformats.org/drawingml/2006/table">
            <a:tbl>
              <a:tblPr/>
              <a:tblGrid>
                <a:gridCol w="154766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39°45’35.99'‘K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39°28’56.99'‘D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29370"/>
              </p:ext>
            </p:extLst>
          </p:nvPr>
        </p:nvGraphicFramePr>
        <p:xfrm>
          <a:off x="7596337" y="6132195"/>
          <a:ext cx="1547663" cy="725805"/>
        </p:xfrm>
        <a:graphic>
          <a:graphicData uri="http://schemas.openxmlformats.org/drawingml/2006/table">
            <a:tbl>
              <a:tblPr/>
              <a:tblGrid>
                <a:gridCol w="154766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95536" y="1340768"/>
            <a:ext cx="5976664" cy="551723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2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40449"/>
              </p:ext>
            </p:extLst>
          </p:nvPr>
        </p:nvGraphicFramePr>
        <p:xfrm>
          <a:off x="7519348" y="6132195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METRE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07191"/>
              </p:ext>
            </p:extLst>
          </p:nvPr>
        </p:nvGraphicFramePr>
        <p:xfrm>
          <a:off x="7524328" y="5445224"/>
          <a:ext cx="1619672" cy="725805"/>
        </p:xfrm>
        <a:graphic>
          <a:graphicData uri="http://schemas.openxmlformats.org/drawingml/2006/table">
            <a:tbl>
              <a:tblPr/>
              <a:tblGrid>
                <a:gridCol w="161967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39°44’2.20'‘K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39°32’22.7’‘D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2123728" y="1916832"/>
            <a:ext cx="3672408" cy="35283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66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47625">
          <a:solidFill>
            <a:srgbClr val="FF0000">
              <a:alpha val="80000"/>
            </a:srgb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678</Words>
  <Application>Microsoft Office PowerPoint</Application>
  <PresentationFormat>Ekran Gösterisi (4:3)</PresentationFormat>
  <Paragraphs>306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İLİÇ MERKEZ  J. KRK. K.LIĞI SORUMLULUK BÖLGESİNDE İHA UÇUŞLARINA YASAKLANMASI TEKLİF EDİLEN BÖLGELER</dc:title>
  <dc:creator>FUAT KANTARCI(J.ASTSB.KD.BÇVŞ.)(JGNK)</dc:creator>
  <cp:lastModifiedBy>ALİ KANBER</cp:lastModifiedBy>
  <cp:revision>107</cp:revision>
  <cp:lastPrinted>2016-09-29T13:42:44Z</cp:lastPrinted>
  <dcterms:created xsi:type="dcterms:W3CDTF">2016-09-25T12:06:43Z</dcterms:created>
  <dcterms:modified xsi:type="dcterms:W3CDTF">2016-10-26T12:05:16Z</dcterms:modified>
</cp:coreProperties>
</file>